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ter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ul Rahaman Shuraim" userId="51fdd43c4b29f6a3" providerId="LiveId" clId="{9430C61D-820B-4DEF-AEC3-E4DA9D1B90C3}"/>
    <pc:docChg chg="custSel modSld modMainMaster">
      <pc:chgData name="Abdul Rahaman Shuraim" userId="51fdd43c4b29f6a3" providerId="LiveId" clId="{9430C61D-820B-4DEF-AEC3-E4DA9D1B90C3}" dt="2025-02-04T17:16:03.326" v="15" actId="478"/>
      <pc:docMkLst>
        <pc:docMk/>
      </pc:docMkLst>
      <pc:sldChg chg="delSp modSp mod">
        <pc:chgData name="Abdul Rahaman Shuraim" userId="51fdd43c4b29f6a3" providerId="LiveId" clId="{9430C61D-820B-4DEF-AEC3-E4DA9D1B90C3}" dt="2025-02-04T17:16:03.326" v="15" actId="478"/>
        <pc:sldMkLst>
          <pc:docMk/>
          <pc:sldMk cId="0" sldId="256"/>
        </pc:sldMkLst>
        <pc:spChg chg="del">
          <ac:chgData name="Abdul Rahaman Shuraim" userId="51fdd43c4b29f6a3" providerId="LiveId" clId="{9430C61D-820B-4DEF-AEC3-E4DA9D1B90C3}" dt="2025-02-04T17:15:59.457" v="14" actId="478"/>
          <ac:spMkLst>
            <pc:docMk/>
            <pc:sldMk cId="0" sldId="256"/>
            <ac:spMk id="4" creationId="{00000000-0000-0000-0000-000000000000}"/>
          </ac:spMkLst>
        </pc:spChg>
        <pc:spChg chg="del mod">
          <ac:chgData name="Abdul Rahaman Shuraim" userId="51fdd43c4b29f6a3" providerId="LiveId" clId="{9430C61D-820B-4DEF-AEC3-E4DA9D1B90C3}" dt="2025-02-04T17:16:03.326" v="15" actId="478"/>
          <ac:spMkLst>
            <pc:docMk/>
            <pc:sldMk cId="0" sldId="256"/>
            <ac:spMk id="6" creationId="{00000000-0000-0000-0000-000000000000}"/>
          </ac:spMkLst>
        </pc:spChg>
        <pc:picChg chg="del">
          <ac:chgData name="Abdul Rahaman Shuraim" userId="51fdd43c4b29f6a3" providerId="LiveId" clId="{9430C61D-820B-4DEF-AEC3-E4DA9D1B90C3}" dt="2025-02-04T17:15:57.409" v="13" actId="478"/>
          <ac:picMkLst>
            <pc:docMk/>
            <pc:sldMk cId="0" sldId="256"/>
            <ac:picMk id="5" creationId="{00000000-0000-0000-0000-000000000000}"/>
          </ac:picMkLst>
        </pc:picChg>
      </pc:sldChg>
      <pc:sldMasterChg chg="modSldLayout">
        <pc:chgData name="Abdul Rahaman Shuraim" userId="51fdd43c4b29f6a3" providerId="LiveId" clId="{9430C61D-820B-4DEF-AEC3-E4DA9D1B90C3}" dt="2025-02-04T17:15:36.942" v="7" actId="478"/>
        <pc:sldMasterMkLst>
          <pc:docMk/>
          <pc:sldMasterMk cId="0" sldId="2147483648"/>
        </pc:sldMasterMkLst>
        <pc:sldLayoutChg chg="delSp mod">
          <pc:chgData name="Abdul Rahaman Shuraim" userId="51fdd43c4b29f6a3" providerId="LiveId" clId="{9430C61D-820B-4DEF-AEC3-E4DA9D1B90C3}" dt="2025-02-04T17:15:00.094" v="0" actId="478"/>
          <pc:sldLayoutMkLst>
            <pc:docMk/>
            <pc:sldMasterMk cId="0" sldId="2147483648"/>
            <pc:sldLayoutMk cId="0" sldId="2147483650"/>
          </pc:sldLayoutMkLst>
          <pc:picChg chg="del">
            <ac:chgData name="Abdul Rahaman Shuraim" userId="51fdd43c4b29f6a3" providerId="LiveId" clId="{9430C61D-820B-4DEF-AEC3-E4DA9D1B90C3}" dt="2025-02-04T17:15:00.094" v="0" actId="478"/>
            <ac:picMkLst>
              <pc:docMk/>
              <pc:sldMasterMk cId="0" sldId="2147483648"/>
              <pc:sldLayoutMk cId="0" sldId="2147483650"/>
              <ac:picMk id="4" creationId="{00000000-0000-0000-0000-000000000000}"/>
            </ac:picMkLst>
          </pc:picChg>
        </pc:sldLayoutChg>
        <pc:sldLayoutChg chg="delSp mod">
          <pc:chgData name="Abdul Rahaman Shuraim" userId="51fdd43c4b29f6a3" providerId="LiveId" clId="{9430C61D-820B-4DEF-AEC3-E4DA9D1B90C3}" dt="2025-02-04T17:15:04.805" v="1" actId="478"/>
          <pc:sldLayoutMkLst>
            <pc:docMk/>
            <pc:sldMasterMk cId="0" sldId="2147483648"/>
            <pc:sldLayoutMk cId="0" sldId="2147483651"/>
          </pc:sldLayoutMkLst>
          <pc:picChg chg="del">
            <ac:chgData name="Abdul Rahaman Shuraim" userId="51fdd43c4b29f6a3" providerId="LiveId" clId="{9430C61D-820B-4DEF-AEC3-E4DA9D1B90C3}" dt="2025-02-04T17:15:04.805" v="1" actId="478"/>
            <ac:picMkLst>
              <pc:docMk/>
              <pc:sldMasterMk cId="0" sldId="2147483648"/>
              <pc:sldLayoutMk cId="0" sldId="2147483651"/>
              <ac:picMk id="4" creationId="{00000000-0000-0000-0000-000000000000}"/>
            </ac:picMkLst>
          </pc:picChg>
        </pc:sldLayoutChg>
        <pc:sldLayoutChg chg="delSp mod">
          <pc:chgData name="Abdul Rahaman Shuraim" userId="51fdd43c4b29f6a3" providerId="LiveId" clId="{9430C61D-820B-4DEF-AEC3-E4DA9D1B90C3}" dt="2025-02-04T17:15:12.169" v="2" actId="478"/>
          <pc:sldLayoutMkLst>
            <pc:docMk/>
            <pc:sldMasterMk cId="0" sldId="2147483648"/>
            <pc:sldLayoutMk cId="0" sldId="2147483652"/>
          </pc:sldLayoutMkLst>
          <pc:picChg chg="del">
            <ac:chgData name="Abdul Rahaman Shuraim" userId="51fdd43c4b29f6a3" providerId="LiveId" clId="{9430C61D-820B-4DEF-AEC3-E4DA9D1B90C3}" dt="2025-02-04T17:15:12.169" v="2" actId="478"/>
            <ac:picMkLst>
              <pc:docMk/>
              <pc:sldMasterMk cId="0" sldId="2147483648"/>
              <pc:sldLayoutMk cId="0" sldId="2147483652"/>
              <ac:picMk id="4" creationId="{00000000-0000-0000-0000-000000000000}"/>
            </ac:picMkLst>
          </pc:picChg>
        </pc:sldLayoutChg>
        <pc:sldLayoutChg chg="delSp mod">
          <pc:chgData name="Abdul Rahaman Shuraim" userId="51fdd43c4b29f6a3" providerId="LiveId" clId="{9430C61D-820B-4DEF-AEC3-E4DA9D1B90C3}" dt="2025-02-04T17:15:17.048" v="3" actId="478"/>
          <pc:sldLayoutMkLst>
            <pc:docMk/>
            <pc:sldMasterMk cId="0" sldId="2147483648"/>
            <pc:sldLayoutMk cId="0" sldId="2147483653"/>
          </pc:sldLayoutMkLst>
          <pc:picChg chg="del">
            <ac:chgData name="Abdul Rahaman Shuraim" userId="51fdd43c4b29f6a3" providerId="LiveId" clId="{9430C61D-820B-4DEF-AEC3-E4DA9D1B90C3}" dt="2025-02-04T17:15:17.048" v="3" actId="478"/>
            <ac:picMkLst>
              <pc:docMk/>
              <pc:sldMasterMk cId="0" sldId="2147483648"/>
              <pc:sldLayoutMk cId="0" sldId="2147483653"/>
              <ac:picMk id="4" creationId="{00000000-0000-0000-0000-000000000000}"/>
            </ac:picMkLst>
          </pc:picChg>
        </pc:sldLayoutChg>
        <pc:sldLayoutChg chg="delSp mod">
          <pc:chgData name="Abdul Rahaman Shuraim" userId="51fdd43c4b29f6a3" providerId="LiveId" clId="{9430C61D-820B-4DEF-AEC3-E4DA9D1B90C3}" dt="2025-02-04T17:15:21.785" v="4" actId="478"/>
          <pc:sldLayoutMkLst>
            <pc:docMk/>
            <pc:sldMasterMk cId="0" sldId="2147483648"/>
            <pc:sldLayoutMk cId="0" sldId="2147483654"/>
          </pc:sldLayoutMkLst>
          <pc:picChg chg="del">
            <ac:chgData name="Abdul Rahaman Shuraim" userId="51fdd43c4b29f6a3" providerId="LiveId" clId="{9430C61D-820B-4DEF-AEC3-E4DA9D1B90C3}" dt="2025-02-04T17:15:21.785" v="4" actId="478"/>
            <ac:picMkLst>
              <pc:docMk/>
              <pc:sldMasterMk cId="0" sldId="2147483648"/>
              <pc:sldLayoutMk cId="0" sldId="2147483654"/>
              <ac:picMk id="4" creationId="{00000000-0000-0000-0000-000000000000}"/>
            </ac:picMkLst>
          </pc:picChg>
        </pc:sldLayoutChg>
        <pc:sldLayoutChg chg="delSp mod">
          <pc:chgData name="Abdul Rahaman Shuraim" userId="51fdd43c4b29f6a3" providerId="LiveId" clId="{9430C61D-820B-4DEF-AEC3-E4DA9D1B90C3}" dt="2025-02-04T17:15:26.123" v="5" actId="478"/>
          <pc:sldLayoutMkLst>
            <pc:docMk/>
            <pc:sldMasterMk cId="0" sldId="2147483648"/>
            <pc:sldLayoutMk cId="0" sldId="2147483655"/>
          </pc:sldLayoutMkLst>
          <pc:picChg chg="del">
            <ac:chgData name="Abdul Rahaman Shuraim" userId="51fdd43c4b29f6a3" providerId="LiveId" clId="{9430C61D-820B-4DEF-AEC3-E4DA9D1B90C3}" dt="2025-02-04T17:15:26.123" v="5" actId="478"/>
            <ac:picMkLst>
              <pc:docMk/>
              <pc:sldMasterMk cId="0" sldId="2147483648"/>
              <pc:sldLayoutMk cId="0" sldId="2147483655"/>
              <ac:picMk id="4" creationId="{00000000-0000-0000-0000-000000000000}"/>
            </ac:picMkLst>
          </pc:picChg>
        </pc:sldLayoutChg>
        <pc:sldLayoutChg chg="delSp mod">
          <pc:chgData name="Abdul Rahaman Shuraim" userId="51fdd43c4b29f6a3" providerId="LiveId" clId="{9430C61D-820B-4DEF-AEC3-E4DA9D1B90C3}" dt="2025-02-04T17:15:31.537" v="6" actId="478"/>
          <pc:sldLayoutMkLst>
            <pc:docMk/>
            <pc:sldMasterMk cId="0" sldId="2147483648"/>
            <pc:sldLayoutMk cId="0" sldId="2147483656"/>
          </pc:sldLayoutMkLst>
          <pc:picChg chg="del">
            <ac:chgData name="Abdul Rahaman Shuraim" userId="51fdd43c4b29f6a3" providerId="LiveId" clId="{9430C61D-820B-4DEF-AEC3-E4DA9D1B90C3}" dt="2025-02-04T17:15:31.537" v="6" actId="478"/>
            <ac:picMkLst>
              <pc:docMk/>
              <pc:sldMasterMk cId="0" sldId="2147483648"/>
              <pc:sldLayoutMk cId="0" sldId="2147483656"/>
              <ac:picMk id="4" creationId="{00000000-0000-0000-0000-000000000000}"/>
            </ac:picMkLst>
          </pc:picChg>
        </pc:sldLayoutChg>
        <pc:sldLayoutChg chg="delSp mod">
          <pc:chgData name="Abdul Rahaman Shuraim" userId="51fdd43c4b29f6a3" providerId="LiveId" clId="{9430C61D-820B-4DEF-AEC3-E4DA9D1B90C3}" dt="2025-02-04T17:15:36.942" v="7" actId="478"/>
          <pc:sldLayoutMkLst>
            <pc:docMk/>
            <pc:sldMasterMk cId="0" sldId="2147483648"/>
            <pc:sldLayoutMk cId="0" sldId="2147483657"/>
          </pc:sldLayoutMkLst>
          <pc:picChg chg="del">
            <ac:chgData name="Abdul Rahaman Shuraim" userId="51fdd43c4b29f6a3" providerId="LiveId" clId="{9430C61D-820B-4DEF-AEC3-E4DA9D1B90C3}" dt="2025-02-04T17:15:36.942" v="7" actId="478"/>
            <ac:picMkLst>
              <pc:docMk/>
              <pc:sldMasterMk cId="0" sldId="2147483648"/>
              <pc:sldLayoutMk cId="0" sldId="2147483657"/>
              <ac:picMk id="4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883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29853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Centrosome: A Cell's Microtubule Organizing Center</a:t>
            </a:r>
            <a:endParaRPr lang="en-US" sz="4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3290"/>
            <a:ext cx="686097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Structure of a Centrosome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Centrioles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4234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Two barrel-shaped structures made of microtubules. They are arranged at right angles to each other.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24526"/>
            <a:ext cx="301704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Pericentriolar Material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42341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dense, protein-rich matrix surrounding the centrioles. It contains proteins that regulate microtubule nucleation and organization.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93000"/>
            <a:ext cx="674727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Function of a Centrosome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43257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3839" y="3432572"/>
            <a:ext cx="3041213" cy="1116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Microtubule Organizing Center (MTOC)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903839" y="4684871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centrosome serves as the main MTOC in animal cells. It nucleates, anchors, and organizes microtubules.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43257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95516" y="343257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Cellular Organization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795516" y="3940731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Centrosomes help maintain cell shape, polarity, and intracellular transport.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9575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Role in Cell Division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8017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073962"/>
            <a:ext cx="307883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Spindle Pole Formation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93790" y="4582120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Centrosomes duplicate and migrate to opposite poles of the cell. They form spindle poles to which microtubules attach.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328017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073962"/>
            <a:ext cx="337994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Chromosome Segregation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4742021" y="4582120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Microtubules emanating from the centrosomes attach to chromosomes and pull them apart during mitosis and meiosis.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2985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Centrosome Duplication and Separation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1118711" y="2851666"/>
            <a:ext cx="30480" cy="435483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334672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3106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1085" y="3183255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2381488" y="3078480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Centriole duplication occurs during the S phase of the cell cycle.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358622" y="475297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0" name="Shape 7"/>
          <p:cNvSpPr/>
          <p:nvPr/>
        </p:nvSpPr>
        <p:spPr>
          <a:xfrm>
            <a:off x="878800" y="45130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6201" y="4589502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2381488" y="4484727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Newly formed centrioles are linked to their parental centrioles. These pairs migrate to opposite poles of the cell.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358622" y="652212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4" name="Shape 11"/>
          <p:cNvSpPr/>
          <p:nvPr/>
        </p:nvSpPr>
        <p:spPr>
          <a:xfrm>
            <a:off x="878800" y="62822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36439" y="6358652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2381488" y="625387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Microtubule formation and spindle assembly occur as the cell prepares for division.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9867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Centrosome Abnormalities and Disease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668548"/>
            <a:ext cx="3664863" cy="2791539"/>
          </a:xfrm>
          <a:prstGeom prst="roundRect">
            <a:avLst>
              <a:gd name="adj" fmla="val 341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9029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Cancer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341114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Centrosome amplification and dysfunction are associated with increased proliferation and tumor formation.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68548"/>
            <a:ext cx="3664863" cy="2791539"/>
          </a:xfrm>
          <a:prstGeom prst="roundRect">
            <a:avLst>
              <a:gd name="adj" fmla="val 341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902982"/>
            <a:ext cx="303430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Neurological Disorders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19901" y="3411141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Abnormal centrosome function has been linked to neurodegenerative diseases such as Alzheimer's and Parkinson's.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86901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921335"/>
            <a:ext cx="301192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Developmental Defects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8224" y="642949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Centrosome defects can disrupt embryonic development and lead to congenital malformations.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7735"/>
            <a:ext cx="989230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Centrosome Regulation and Signaling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25623"/>
            <a:ext cx="2152055" cy="16875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6452" y="2961680"/>
            <a:ext cx="11572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533888"/>
            <a:ext cx="442257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Cyclin-Dependent Kinases (CDKs)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5357217" y="3042047"/>
            <a:ext cx="50261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Regulate centrosome duplication and separation.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2631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9888"/>
            <a:ext cx="4304109" cy="168759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6807" y="4486870"/>
            <a:ext cx="15501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78154"/>
            <a:ext cx="533947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Microtubule-Associated Proteins (MAPs)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6433304" y="4786313"/>
            <a:ext cx="53394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 microtubule dynamics and stability.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70577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614154"/>
            <a:ext cx="6456164" cy="168759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6926" y="6231136"/>
            <a:ext cx="15478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409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Signaling Pathways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7509272" y="6349127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Regulate centrosome function through various signaling cascades.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165" y="696873"/>
            <a:ext cx="7651671" cy="13992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88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Directions in Centrosome Research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65" y="2415897"/>
            <a:ext cx="1065967" cy="17055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31933" y="2629019"/>
            <a:ext cx="396835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Centrosome-Targeted Therapies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31933" y="3106579"/>
            <a:ext cx="6265902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drugs that specifically target centrosome function to treat diseases like cancer.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65" y="4121468"/>
            <a:ext cx="1065967" cy="17055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31933" y="4334589"/>
            <a:ext cx="3070265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Centrosome Engineering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31933" y="4812149"/>
            <a:ext cx="6265902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Exploring the possibility of manipulating centrosome function to improve tissue regeneration or create artificial tissues.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65" y="5827038"/>
            <a:ext cx="1065967" cy="1705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31933" y="6040160"/>
            <a:ext cx="279832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Centrosome Evolution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31933" y="6517719"/>
            <a:ext cx="6265902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the evolution of centrosomes and their role in the diversification of eukaryotic life.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344</Words>
  <Application>Microsoft Office PowerPoint</Application>
  <PresentationFormat>Custom</PresentationFormat>
  <Paragraphs>55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Petrona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Abdul Rahaman Shuraim</cp:lastModifiedBy>
  <cp:revision>1</cp:revision>
  <dcterms:created xsi:type="dcterms:W3CDTF">2025-02-04T17:13:34Z</dcterms:created>
  <dcterms:modified xsi:type="dcterms:W3CDTF">2025-02-04T17:16:10Z</dcterms:modified>
</cp:coreProperties>
</file>